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490AF-8276-498E-9AC8-17692EA5244B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0D4146-A26B-4264-B0B1-BB0B0D6185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490AF-8276-498E-9AC8-17692EA5244B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D4146-A26B-4264-B0B1-BB0B0D6185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40D4146-A26B-4264-B0B1-BB0B0D6185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490AF-8276-498E-9AC8-17692EA5244B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490AF-8276-498E-9AC8-17692EA5244B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40D4146-A26B-4264-B0B1-BB0B0D6185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490AF-8276-498E-9AC8-17692EA5244B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0D4146-A26B-4264-B0B1-BB0B0D6185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C2490AF-8276-498E-9AC8-17692EA5244B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D4146-A26B-4264-B0B1-BB0B0D6185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490AF-8276-498E-9AC8-17692EA5244B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40D4146-A26B-4264-B0B1-BB0B0D6185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490AF-8276-498E-9AC8-17692EA5244B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40D4146-A26B-4264-B0B1-BB0B0D6185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490AF-8276-498E-9AC8-17692EA5244B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40D4146-A26B-4264-B0B1-BB0B0D6185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0D4146-A26B-4264-B0B1-BB0B0D6185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490AF-8276-498E-9AC8-17692EA5244B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40D4146-A26B-4264-B0B1-BB0B0D6185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C2490AF-8276-498E-9AC8-17692EA5244B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C2490AF-8276-498E-9AC8-17692EA5244B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0D4146-A26B-4264-B0B1-BB0B0D6185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google.com/imgres?imgurl=http://upload.wikimedia.org/wikipedia/commons/7/72/IllyrianCavarlywithAxe.jpg&amp;imgrefurl=http://commons.wikimedia.org/wiki/File:IllyrianCavarlywithAxe.jpg&amp;usg=__F-pj013OSlFmC0ZIIew9OYH0MEk=&amp;h=356&amp;w=344&amp;sz=106&amp;hl=en&amp;start=16&amp;um=1&amp;itbs=1&amp;tbnid=1GRpo1TlCP3g3M:&amp;tbnh=121&amp;tbnw=117&amp;prev=/images%3Fq%3DIllyrian%26um%3D1%26hl%3Den%26safe%3Dactive%26sa%3DX%26tbs%3Disch: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google.com/imgres?imgurl=http://www.orthodox-christian-comment.co.uk/conten2.jpg&amp;imgrefurl=http://www.orthodox-christian-comment.co.uk/contents_list%26index.htm&amp;usg=___VR9E3Kz1pMea7s5dWysOqcozqI=&amp;h=506&amp;w=503&amp;sz=50&amp;hl=en&amp;start=3&amp;um=1&amp;itbs=1&amp;tbnid=_dxd317GUamubM:&amp;tbnh=131&amp;tbnw=130&amp;prev=/images%3Fq%3DOrthodox%2Bchristian%26um%3D1%26hl%3Den%26safe%3Dactive%26tbs%3Disch: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google.com/imgres?imgurl=http://www.bestwaytoinvest.com/UserFiles/Image/panama-.jpg&amp;imgrefurl=http://www.bestwaytoinvest.com/panama&amp;usg=__9FaecfH-wu_7ACEuDaTcuFCkS1I=&amp;h=400&amp;w=299&amp;sz=49&amp;hl=en&amp;start=2&amp;um=1&amp;itbs=1&amp;tbnid=_9HiU8Eo_aAgCM:&amp;tbnh=124&amp;tbnw=93&amp;prev=/images%3Fq%3DService%2Bbased%2Beconomy%26um%3D1%26hl%3Den%26safe%3Dactive%26tbs%3Disch: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lib.utexas.edu/maps/europe/serbia_montenegro_pol_97.jpg&amp;imgrefurl=http://www.lib.utexas.edu/maps/montenegro.html&amp;usg=__a27MKaTNWVQk3_cCbCQogUEvr8w=&amp;h=1318&amp;w=1122&amp;sz=328&amp;hl=en&amp;start=2&amp;um=1&amp;itbs=1&amp;tbnid=Xi_gRjqc-M99OM:&amp;tbnh=150&amp;tbnw=128&amp;prev=/images%3Fq%3DMontenegro%26um%3D1%26hl%3Den%26safe%3Dactive%26tbs%3Disch:1" TargetMode="Externa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Sayre, Clair, Samantha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Montenegrins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did the people come from?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Illyrians</a:t>
            </a:r>
          </a:p>
          <a:p>
            <a:pPr lvl="1"/>
            <a:r>
              <a:rPr lang="en-US" dirty="0" smtClean="0"/>
              <a:t>Original people of the region between Danube River southward to the Adriatic Sea </a:t>
            </a:r>
          </a:p>
          <a:p>
            <a:pPr lvl="1"/>
            <a:r>
              <a:rPr lang="en-US" dirty="0" smtClean="0"/>
              <a:t>Had many separate tribes</a:t>
            </a:r>
          </a:p>
          <a:p>
            <a:pPr lvl="1"/>
            <a:r>
              <a:rPr lang="en-US" dirty="0" smtClean="0"/>
              <a:t>A mixture of colonists and traders </a:t>
            </a:r>
          </a:p>
          <a:p>
            <a:pPr lvl="1"/>
            <a:r>
              <a:rPr lang="en-US" dirty="0" smtClean="0"/>
              <a:t>Migrated towards the sea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7170" name="Picture 2" descr="http://t1.gstatic.com/images?q=tbn:1GRpo1TlCP3g3M:http://upload.wikimedia.org/wikipedia/commons/7/72/IllyrianCavarlywithAx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667000"/>
            <a:ext cx="3505200" cy="36250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 were they ruled by and in what time period?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371600"/>
            <a:ext cx="8503920" cy="563880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168 BC Romans</a:t>
            </a:r>
          </a:p>
          <a:p>
            <a:pPr lvl="0"/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and 6</a:t>
            </a:r>
            <a:r>
              <a:rPr lang="en-US" baseline="30000" dirty="0" smtClean="0"/>
              <a:t>th</a:t>
            </a:r>
            <a:r>
              <a:rPr lang="en-US" dirty="0" smtClean="0"/>
              <a:t> century Goths and </a:t>
            </a:r>
            <a:r>
              <a:rPr lang="en-US" dirty="0" err="1" smtClean="0"/>
              <a:t>Avars</a:t>
            </a:r>
            <a:endParaRPr lang="en-US" dirty="0" smtClean="0"/>
          </a:p>
          <a:p>
            <a:pPr lvl="0"/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century Slavic State of </a:t>
            </a:r>
            <a:r>
              <a:rPr lang="en-US" dirty="0" err="1" smtClean="0"/>
              <a:t>Duklja</a:t>
            </a:r>
            <a:endParaRPr lang="en-US" dirty="0" smtClean="0"/>
          </a:p>
          <a:p>
            <a:pPr lvl="0"/>
            <a:r>
              <a:rPr lang="en-US" dirty="0" smtClean="0"/>
              <a:t>1496 Turkish domination</a:t>
            </a:r>
          </a:p>
          <a:p>
            <a:pPr lvl="0"/>
            <a:r>
              <a:rPr lang="en-US" dirty="0" smtClean="0"/>
              <a:t>15</a:t>
            </a:r>
            <a:r>
              <a:rPr lang="en-US" baseline="30000" dirty="0" smtClean="0"/>
              <a:t>th</a:t>
            </a:r>
            <a:r>
              <a:rPr lang="en-US" dirty="0" smtClean="0"/>
              <a:t> century – 1797 Republic of Venice</a:t>
            </a:r>
          </a:p>
          <a:p>
            <a:pPr lvl="0"/>
            <a:r>
              <a:rPr lang="en-US" dirty="0" smtClean="0"/>
              <a:t>1797-1806 Austria</a:t>
            </a:r>
          </a:p>
          <a:p>
            <a:pPr lvl="0"/>
            <a:r>
              <a:rPr lang="en-US" dirty="0" smtClean="0"/>
              <a:t>1806-1807 Russia</a:t>
            </a:r>
          </a:p>
          <a:p>
            <a:pPr lvl="0"/>
            <a:r>
              <a:rPr lang="en-US" dirty="0" smtClean="0"/>
              <a:t>1807-1813 France</a:t>
            </a:r>
          </a:p>
          <a:p>
            <a:pPr lvl="0"/>
            <a:r>
              <a:rPr lang="en-US" dirty="0" smtClean="0"/>
              <a:t>1814-1918 Austria</a:t>
            </a:r>
          </a:p>
          <a:p>
            <a:pPr lvl="0"/>
            <a:r>
              <a:rPr lang="en-US" dirty="0" smtClean="0"/>
              <a:t>1918 Kingdom of Serbia, Croatia and Slovenia</a:t>
            </a:r>
          </a:p>
          <a:p>
            <a:pPr lvl="1"/>
            <a:r>
              <a:rPr lang="en-US" dirty="0" smtClean="0"/>
              <a:t>1929 Renamed Kingdom of Yugoslavia</a:t>
            </a:r>
          </a:p>
          <a:p>
            <a:pPr lvl="0"/>
            <a:r>
              <a:rPr lang="en-US" dirty="0" smtClean="0"/>
              <a:t>1992 Socialist Federal Republic of Yugoslavia</a:t>
            </a:r>
          </a:p>
          <a:p>
            <a:pPr lvl="0"/>
            <a:r>
              <a:rPr lang="en-US" dirty="0" smtClean="0"/>
              <a:t>2003 State Union of Serbia and Montenegro</a:t>
            </a:r>
          </a:p>
          <a:p>
            <a:pPr lvl="0"/>
            <a:r>
              <a:rPr lang="en-US" dirty="0" smtClean="0"/>
              <a:t>2006 Republic of Montenegro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did this ruler/ ruling group influence the region/ ethnic group?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sz="2800" dirty="0" smtClean="0"/>
              <a:t>Slavic state of </a:t>
            </a:r>
            <a:r>
              <a:rPr lang="en-US" sz="2800" dirty="0" err="1" smtClean="0"/>
              <a:t>Duklja</a:t>
            </a:r>
            <a:endParaRPr lang="en-US" sz="2800" dirty="0" smtClean="0"/>
          </a:p>
          <a:p>
            <a:pPr lvl="1"/>
            <a:r>
              <a:rPr lang="en-US" sz="2300" dirty="0" smtClean="0"/>
              <a:t>Slavs accept Christianity</a:t>
            </a:r>
          </a:p>
          <a:p>
            <a:pPr lvl="1"/>
            <a:r>
              <a:rPr lang="en-US" sz="2400" dirty="0" smtClean="0"/>
              <a:t>Mix Roman, Illyrian, and Slav culture and ethnics</a:t>
            </a:r>
          </a:p>
          <a:p>
            <a:pPr lvl="0"/>
            <a:r>
              <a:rPr lang="en-US" sz="2800" dirty="0" smtClean="0"/>
              <a:t>Turks – </a:t>
            </a:r>
          </a:p>
          <a:p>
            <a:pPr lvl="1"/>
            <a:r>
              <a:rPr lang="en-US" sz="2300" dirty="0" smtClean="0"/>
              <a:t>Split the land into territories, territories were ruled separately </a:t>
            </a:r>
          </a:p>
          <a:p>
            <a:pPr lvl="0"/>
            <a:r>
              <a:rPr lang="en-US" sz="2800" dirty="0" smtClean="0"/>
              <a:t>Kingdom of Serbia, Croatia and Slovenia</a:t>
            </a:r>
          </a:p>
          <a:p>
            <a:pPr lvl="1"/>
            <a:r>
              <a:rPr lang="en-US" sz="2300" dirty="0" smtClean="0"/>
              <a:t>began to strive for political and religious unity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war/ Conflicts were they involved in before the breakup of Yugoslavia?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 smtClean="0"/>
              <a:t>Illyrian </a:t>
            </a:r>
            <a:r>
              <a:rPr lang="en-US" dirty="0" smtClean="0"/>
              <a:t>vs.. </a:t>
            </a:r>
            <a:r>
              <a:rPr lang="en-US" dirty="0" smtClean="0"/>
              <a:t>Roman</a:t>
            </a:r>
          </a:p>
          <a:p>
            <a:pPr lvl="0"/>
            <a:r>
              <a:rPr lang="en-US" dirty="0" smtClean="0"/>
              <a:t>Roman </a:t>
            </a:r>
            <a:r>
              <a:rPr lang="en-US" dirty="0" smtClean="0"/>
              <a:t>vs. </a:t>
            </a:r>
            <a:r>
              <a:rPr lang="en-US" dirty="0" smtClean="0"/>
              <a:t>Turks</a:t>
            </a:r>
          </a:p>
          <a:p>
            <a:pPr lvl="0"/>
            <a:r>
              <a:rPr lang="en-US" dirty="0" smtClean="0"/>
              <a:t>Turks </a:t>
            </a:r>
            <a:r>
              <a:rPr lang="en-US" dirty="0" smtClean="0"/>
              <a:t>vs. Austria</a:t>
            </a:r>
            <a:endParaRPr lang="en-US" dirty="0" smtClean="0"/>
          </a:p>
          <a:p>
            <a:pPr lvl="0"/>
            <a:r>
              <a:rPr lang="en-US" dirty="0" smtClean="0"/>
              <a:t>Austria v</a:t>
            </a:r>
            <a:r>
              <a:rPr lang="en-US" dirty="0" smtClean="0"/>
              <a:t>s</a:t>
            </a:r>
            <a:r>
              <a:rPr lang="en-US" dirty="0" smtClean="0"/>
              <a:t>. Russia</a:t>
            </a:r>
          </a:p>
          <a:p>
            <a:pPr lvl="0"/>
            <a:r>
              <a:rPr lang="en-US" dirty="0" smtClean="0"/>
              <a:t>Russia v</a:t>
            </a:r>
            <a:r>
              <a:rPr lang="en-US" dirty="0" smtClean="0"/>
              <a:t>s</a:t>
            </a:r>
            <a:r>
              <a:rPr lang="en-US" dirty="0" smtClean="0"/>
              <a:t>. France</a:t>
            </a:r>
          </a:p>
          <a:p>
            <a:pPr lvl="0"/>
            <a:r>
              <a:rPr lang="en-US" dirty="0" smtClean="0"/>
              <a:t>France v</a:t>
            </a:r>
            <a:r>
              <a:rPr lang="en-US" dirty="0" smtClean="0"/>
              <a:t>s</a:t>
            </a:r>
            <a:r>
              <a:rPr lang="en-US" dirty="0" smtClean="0"/>
              <a:t>. Austria</a:t>
            </a:r>
          </a:p>
          <a:p>
            <a:pPr lvl="0"/>
            <a:r>
              <a:rPr lang="en-US" dirty="0" smtClean="0"/>
              <a:t>WWI --  fought with Serbia and the allies</a:t>
            </a:r>
          </a:p>
          <a:p>
            <a:pPr lvl="0"/>
            <a:r>
              <a:rPr lang="en-US" dirty="0" smtClean="0"/>
              <a:t>Montenegro v</a:t>
            </a:r>
            <a:r>
              <a:rPr lang="en-US" dirty="0" smtClean="0"/>
              <a:t>s</a:t>
            </a:r>
            <a:r>
              <a:rPr lang="en-US" dirty="0" smtClean="0"/>
              <a:t>. Italian occupiers</a:t>
            </a:r>
          </a:p>
          <a:p>
            <a:pPr lvl="0"/>
            <a:r>
              <a:rPr lang="en-US" dirty="0" smtClean="0"/>
              <a:t>WWII – fought with Yugoslav troops against Fascists</a:t>
            </a:r>
          </a:p>
          <a:p>
            <a:endParaRPr lang="en-US" dirty="0"/>
          </a:p>
        </p:txBody>
      </p:sp>
      <p:pic>
        <p:nvPicPr>
          <p:cNvPr id="4098" name="Picture 2" descr="http://europeandcis.undp.org/uploads/public1/images/Montenegro_Flag-RESIZE-s925-s450-f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447800"/>
            <a:ext cx="4495800" cy="3000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religion do the practice (majority)?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Orthodox Christian </a:t>
            </a:r>
            <a:endParaRPr lang="en-US" dirty="0"/>
          </a:p>
        </p:txBody>
      </p:sp>
      <p:pic>
        <p:nvPicPr>
          <p:cNvPr id="3074" name="Picture 2" descr="http://t1.gstatic.com/images?q=tbn:_dxd317GUamubM:http://www.orthodox-christian-comment.co.uk/conten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2057400"/>
            <a:ext cx="4267200" cy="4300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their economy based 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Serviced based</a:t>
            </a:r>
          </a:p>
          <a:p>
            <a:pPr lvl="1"/>
            <a:r>
              <a:rPr lang="en-US" dirty="0" smtClean="0"/>
              <a:t> In an economic transition, currently recovering from the Yugoslavian War</a:t>
            </a:r>
          </a:p>
          <a:p>
            <a:endParaRPr lang="en-US" dirty="0"/>
          </a:p>
        </p:txBody>
      </p:sp>
      <p:pic>
        <p:nvPicPr>
          <p:cNvPr id="2050" name="Picture 2" descr="http://t2.gstatic.com/images?q=tbn:_9HiU8Eo_aAgCM:http://www.bestwaytoinvest.com/UserFiles/Image/panama-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2514600"/>
            <a:ext cx="2800347" cy="3733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Describe 3 ways the physical geography of the region impacted the development of the ethnic group?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Hills and </a:t>
            </a:r>
            <a:r>
              <a:rPr lang="en-US" dirty="0" smtClean="0"/>
              <a:t>mountains separated groups of people who then developed their own culture across the country especially separated coastline and inland. </a:t>
            </a:r>
          </a:p>
          <a:p>
            <a:r>
              <a:rPr lang="en-US" dirty="0" smtClean="0"/>
              <a:t>Along the coastline and deep swift rivers group</a:t>
            </a:r>
            <a:r>
              <a:rPr lang="en-US" dirty="0" smtClean="0"/>
              <a:t>s </a:t>
            </a:r>
            <a:r>
              <a:rPr lang="en-US" dirty="0" smtClean="0"/>
              <a:t>based around fishing developed. </a:t>
            </a:r>
          </a:p>
          <a:p>
            <a:r>
              <a:rPr lang="en-US" dirty="0" smtClean="0"/>
              <a:t>Heavily forested area divided ethnic groups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map_rlf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4343400"/>
            <a:ext cx="2210984" cy="2133600"/>
          </a:xfrm>
          <a:prstGeom prst="rect">
            <a:avLst/>
          </a:prstGeom>
        </p:spPr>
      </p:pic>
      <p:pic>
        <p:nvPicPr>
          <p:cNvPr id="1026" name="Picture 2" descr="http://t0.gstatic.com/images?q=tbn:Xi_gRjqc-M99OM:http://www.lib.utexas.edu/maps/europe/serbia_montenegro_pol_97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4294584"/>
            <a:ext cx="2057400" cy="2411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61</TotalTime>
  <Words>322</Words>
  <Application>Microsoft Office PowerPoint</Application>
  <PresentationFormat>On-screen Show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Civic</vt:lpstr>
      <vt:lpstr>Montenegrins</vt:lpstr>
      <vt:lpstr>Where did the people come from?</vt:lpstr>
      <vt:lpstr>Who were they ruled by and in what time period? </vt:lpstr>
      <vt:lpstr>How did this ruler/ ruling group influence the region/ ethnic group?</vt:lpstr>
      <vt:lpstr>What war/ Conflicts were they involved in before the breakup of Yugoslavia?</vt:lpstr>
      <vt:lpstr>What religion do the practice (majority)?</vt:lpstr>
      <vt:lpstr>What is their economy based on?</vt:lpstr>
      <vt:lpstr>Describe 3 ways the physical geography of the region impacted the development of the ethnic group?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Montenegrins</dc:title>
  <dc:creator>clairemsindlinger</dc:creator>
  <cp:lastModifiedBy>samantharbarley</cp:lastModifiedBy>
  <cp:revision>18</cp:revision>
  <dcterms:created xsi:type="dcterms:W3CDTF">2010-04-30T15:27:26Z</dcterms:created>
  <dcterms:modified xsi:type="dcterms:W3CDTF">2010-05-05T15:51:15Z</dcterms:modified>
</cp:coreProperties>
</file>